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63" r:id="rId5"/>
    <p:sldId id="264" r:id="rId6"/>
    <p:sldId id="267" r:id="rId7"/>
    <p:sldId id="269" r:id="rId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609F31"/>
    <a:srgbClr val="0099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1" autoAdjust="0"/>
    <p:restoredTop sz="94670" autoAdjust="0"/>
  </p:normalViewPr>
  <p:slideViewPr>
    <p:cSldViewPr snapToGrid="0">
      <p:cViewPr varScale="1">
        <p:scale>
          <a:sx n="87" d="100"/>
          <a:sy n="87" d="100"/>
        </p:scale>
        <p:origin x="546"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onne Koopman" userId="a9600bf7ea9fb6a8" providerId="LiveId" clId="{EF4B9606-67B3-4BD3-930A-5C72A178200C}"/>
    <pc:docChg chg="delSld modSld">
      <pc:chgData name="Yvonne Koopman" userId="a9600bf7ea9fb6a8" providerId="LiveId" clId="{EF4B9606-67B3-4BD3-930A-5C72A178200C}" dt="2023-10-13T12:49:42.217" v="9" actId="47"/>
      <pc:docMkLst>
        <pc:docMk/>
      </pc:docMkLst>
      <pc:sldChg chg="modSp mod">
        <pc:chgData name="Yvonne Koopman" userId="a9600bf7ea9fb6a8" providerId="LiveId" clId="{EF4B9606-67B3-4BD3-930A-5C72A178200C}" dt="2023-10-13T12:22:08.347" v="8" actId="20577"/>
        <pc:sldMkLst>
          <pc:docMk/>
          <pc:sldMk cId="1795029289" sldId="256"/>
        </pc:sldMkLst>
        <pc:spChg chg="mod">
          <ac:chgData name="Yvonne Koopman" userId="a9600bf7ea9fb6a8" providerId="LiveId" clId="{EF4B9606-67B3-4BD3-930A-5C72A178200C}" dt="2023-10-13T12:22:08.347" v="8" actId="20577"/>
          <ac:spMkLst>
            <pc:docMk/>
            <pc:sldMk cId="1795029289" sldId="256"/>
            <ac:spMk id="2" creationId="{7B039574-5EB5-4935-8277-8F4A3CDFE01E}"/>
          </ac:spMkLst>
        </pc:spChg>
      </pc:sldChg>
      <pc:sldChg chg="del">
        <pc:chgData name="Yvonne Koopman" userId="a9600bf7ea9fb6a8" providerId="LiveId" clId="{EF4B9606-67B3-4BD3-930A-5C72A178200C}" dt="2023-10-13T12:49:42.217" v="9" actId="47"/>
        <pc:sldMkLst>
          <pc:docMk/>
          <pc:sldMk cId="473017569" sldId="265"/>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2.bin"/><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58128-E515-4111-BB76-54B82E6C7FE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3FB54C7-89D4-4DD9-AB5E-86A5578AA6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graphicFrame>
        <p:nvGraphicFramePr>
          <p:cNvPr id="7" name="Object 6">
            <a:extLst>
              <a:ext uri="{FF2B5EF4-FFF2-40B4-BE49-F238E27FC236}">
                <a16:creationId xmlns:a16="http://schemas.microsoft.com/office/drawing/2014/main" id="{B4D7C8D4-A024-4AED-84B4-A4F391A3BE31}"/>
              </a:ext>
            </a:extLst>
          </p:cNvPr>
          <p:cNvGraphicFramePr>
            <a:graphicFrameLocks noChangeAspect="1"/>
          </p:cNvGraphicFramePr>
          <p:nvPr userDrawn="1">
            <p:extLst>
              <p:ext uri="{D42A27DB-BD31-4B8C-83A1-F6EECF244321}">
                <p14:modId xmlns:p14="http://schemas.microsoft.com/office/powerpoint/2010/main" val="225950637"/>
              </p:ext>
            </p:extLst>
          </p:nvPr>
        </p:nvGraphicFramePr>
        <p:xfrm>
          <a:off x="1" y="0"/>
          <a:ext cx="12192000" cy="6858000"/>
        </p:xfrm>
        <a:graphic>
          <a:graphicData uri="http://schemas.openxmlformats.org/presentationml/2006/ole">
            <mc:AlternateContent xmlns:mc="http://schemas.openxmlformats.org/markup-compatibility/2006">
              <mc:Choice xmlns:v="urn:schemas-microsoft-com:vml" Requires="v">
                <p:oleObj r:id="rId2" imgW="19047600" imgH="12698280" progId="">
                  <p:embed/>
                </p:oleObj>
              </mc:Choice>
              <mc:Fallback>
                <p:oleObj r:id="rId2" imgW="19047600" imgH="12698280" progId="">
                  <p:embed/>
                  <p:pic>
                    <p:nvPicPr>
                      <p:cNvPr id="7" name="Object 6">
                        <a:extLst>
                          <a:ext uri="{FF2B5EF4-FFF2-40B4-BE49-F238E27FC236}">
                            <a16:creationId xmlns:a16="http://schemas.microsoft.com/office/drawing/2014/main" id="{B4D7C8D4-A024-4AED-84B4-A4F391A3BE31}"/>
                          </a:ext>
                        </a:extLst>
                      </p:cNvPr>
                      <p:cNvPicPr/>
                      <p:nvPr/>
                    </p:nvPicPr>
                    <p:blipFill>
                      <a:blip r:embed="rId3">
                        <a:alphaModFix amt="42000"/>
                      </a:blip>
                      <a:stretch>
                        <a:fillRect/>
                      </a:stretch>
                    </p:blipFill>
                    <p:spPr>
                      <a:xfrm>
                        <a:off x="1" y="0"/>
                        <a:ext cx="12192000" cy="6858000"/>
                      </a:xfrm>
                      <a:prstGeom prst="rect">
                        <a:avLst/>
                      </a:prstGeom>
                    </p:spPr>
                  </p:pic>
                </p:oleObj>
              </mc:Fallback>
            </mc:AlternateContent>
          </a:graphicData>
        </a:graphic>
      </p:graphicFrame>
      <p:pic>
        <p:nvPicPr>
          <p:cNvPr id="8" name="Afbeelding 7">
            <a:extLst>
              <a:ext uri="{FF2B5EF4-FFF2-40B4-BE49-F238E27FC236}">
                <a16:creationId xmlns:a16="http://schemas.microsoft.com/office/drawing/2014/main" id="{2354DFA2-FC44-48D9-B324-97E748EA2F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5399" y="5735637"/>
            <a:ext cx="3114675" cy="874101"/>
          </a:xfrm>
          <a:prstGeom prst="rect">
            <a:avLst/>
          </a:prstGeom>
        </p:spPr>
      </p:pic>
    </p:spTree>
    <p:extLst>
      <p:ext uri="{BB962C8B-B14F-4D97-AF65-F5344CB8AC3E}">
        <p14:creationId xmlns:p14="http://schemas.microsoft.com/office/powerpoint/2010/main" val="331321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3010B-CA05-45DF-9E53-19186F46A2B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6CB8383-E4AF-4776-B9EB-67F46292436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8FD700-F691-45AA-A866-6937F1540C90}"/>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5" name="Tijdelijke aanduiding voor voettekst 4">
            <a:extLst>
              <a:ext uri="{FF2B5EF4-FFF2-40B4-BE49-F238E27FC236}">
                <a16:creationId xmlns:a16="http://schemas.microsoft.com/office/drawing/2014/main" id="{6C1E747A-7A7C-485B-8E06-863C20F0F2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CB112E-AB89-4F22-B98A-A083ED46B541}"/>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197084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2890235-D098-4D31-81E7-64794C01336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7464280-9B22-4123-B25E-4C50C22C846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7935EC-3733-4288-B3A7-04D279488427}"/>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5" name="Tijdelijke aanduiding voor voettekst 4">
            <a:extLst>
              <a:ext uri="{FF2B5EF4-FFF2-40B4-BE49-F238E27FC236}">
                <a16:creationId xmlns:a16="http://schemas.microsoft.com/office/drawing/2014/main" id="{0ECCE00E-ED9D-4067-8BCC-631CA51C0D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17BD5B-636E-41B5-9879-F55DE701FA50}"/>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127023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5186C-70AC-42A9-A8B3-D0BDF3993FB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FDF2B9-2CC1-4233-A850-A468940977D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4495A5-1F72-46E3-A52B-E001C440FC6E}"/>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5" name="Tijdelijke aanduiding voor voettekst 4">
            <a:extLst>
              <a:ext uri="{FF2B5EF4-FFF2-40B4-BE49-F238E27FC236}">
                <a16:creationId xmlns:a16="http://schemas.microsoft.com/office/drawing/2014/main" id="{F043D193-67AD-44AC-BB15-124B4F9FF91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07F412-6130-4010-B33C-099ACD726686}"/>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201957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60907-ACAC-4120-AD98-4C6C5E016D4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2D573AE-2FCF-4AC4-916B-09D8F2A6F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428004B-E233-4FE5-A744-4F3DE375BEB6}"/>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5" name="Tijdelijke aanduiding voor voettekst 4">
            <a:extLst>
              <a:ext uri="{FF2B5EF4-FFF2-40B4-BE49-F238E27FC236}">
                <a16:creationId xmlns:a16="http://schemas.microsoft.com/office/drawing/2014/main" id="{21DDDF42-7D1B-4FC4-9F98-1AAB80FE64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4D825E7-62F4-4833-8B0D-123951A71463}"/>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237494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5A36D-0C5F-4003-87A1-9F95283720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A84092F-DBBE-4690-AC6D-01E020220A0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7775040-F497-4CE4-8E73-9FD56BF268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2B1AF54-6571-436D-AD10-B3988377FEA1}"/>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6" name="Tijdelijke aanduiding voor voettekst 5">
            <a:extLst>
              <a:ext uri="{FF2B5EF4-FFF2-40B4-BE49-F238E27FC236}">
                <a16:creationId xmlns:a16="http://schemas.microsoft.com/office/drawing/2014/main" id="{9296A8E2-1AF9-4510-909B-31EFCE8093F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973D50-CDD7-49D3-843E-E9F51A3C9451}"/>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374550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A9BAF-4541-4367-B4A8-51B47D9FB0A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12D6195-6315-41FA-9A2C-9EBC2D2FA7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9BEE704-EDFE-408B-96ED-FF1564B5729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030B5DC-7160-4AC2-B413-B5995E6FA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B132643-FEA8-4100-A671-7845695406A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FC57E09-C64F-4C2C-A599-7CA8BB06E73D}"/>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8" name="Tijdelijke aanduiding voor voettekst 7">
            <a:extLst>
              <a:ext uri="{FF2B5EF4-FFF2-40B4-BE49-F238E27FC236}">
                <a16:creationId xmlns:a16="http://schemas.microsoft.com/office/drawing/2014/main" id="{AB33FFFF-6017-44AE-A006-9A7FE4DC6C2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424BD4B-AD44-4FCE-A016-6A6F1B3EECAD}"/>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139131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5A1E9-79DD-4329-ADE0-D694915B565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0FD303-A708-43FD-99F4-16DCC4CC1291}"/>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4" name="Tijdelijke aanduiding voor voettekst 3">
            <a:extLst>
              <a:ext uri="{FF2B5EF4-FFF2-40B4-BE49-F238E27FC236}">
                <a16:creationId xmlns:a16="http://schemas.microsoft.com/office/drawing/2014/main" id="{D3CCB1D8-6137-4BF2-A61A-9C5B0488F2E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DB77246-0218-45EF-BC34-10B1EBEFE884}"/>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382254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F4918D6-5A8D-4393-A7AB-FC05FE2B68C8}"/>
              </a:ext>
            </a:extLst>
          </p:cNvPr>
          <p:cNvGraphicFramePr>
            <a:graphicFrameLocks noChangeAspect="1"/>
          </p:cNvGraphicFramePr>
          <p:nvPr userDrawn="1">
            <p:extLst>
              <p:ext uri="{D42A27DB-BD31-4B8C-83A1-F6EECF244321}">
                <p14:modId xmlns:p14="http://schemas.microsoft.com/office/powerpoint/2010/main" val="225950637"/>
              </p:ext>
            </p:extLst>
          </p:nvPr>
        </p:nvGraphicFramePr>
        <p:xfrm>
          <a:off x="1" y="0"/>
          <a:ext cx="12192000" cy="6858000"/>
        </p:xfrm>
        <a:graphic>
          <a:graphicData uri="http://schemas.openxmlformats.org/presentationml/2006/ole">
            <mc:AlternateContent xmlns:mc="http://schemas.openxmlformats.org/markup-compatibility/2006">
              <mc:Choice xmlns:v="urn:schemas-microsoft-com:vml" Requires="v">
                <p:oleObj r:id="rId2" imgW="19047600" imgH="12698280" progId="">
                  <p:embed/>
                </p:oleObj>
              </mc:Choice>
              <mc:Fallback>
                <p:oleObj r:id="rId2" imgW="19047600" imgH="12698280" progId="">
                  <p:embed/>
                  <p:pic>
                    <p:nvPicPr>
                      <p:cNvPr id="5" name="Object 4">
                        <a:extLst>
                          <a:ext uri="{FF2B5EF4-FFF2-40B4-BE49-F238E27FC236}">
                            <a16:creationId xmlns:a16="http://schemas.microsoft.com/office/drawing/2014/main" id="{AF4918D6-5A8D-4393-A7AB-FC05FE2B68C8}"/>
                          </a:ext>
                        </a:extLst>
                      </p:cNvPr>
                      <p:cNvPicPr/>
                      <p:nvPr/>
                    </p:nvPicPr>
                    <p:blipFill>
                      <a:blip r:embed="rId3">
                        <a:alphaModFix amt="42000"/>
                      </a:blip>
                      <a:stretch>
                        <a:fillRect/>
                      </a:stretch>
                    </p:blipFill>
                    <p:spPr>
                      <a:xfrm>
                        <a:off x="1" y="0"/>
                        <a:ext cx="12192000" cy="6858000"/>
                      </a:xfrm>
                      <a:prstGeom prst="rect">
                        <a:avLst/>
                      </a:prstGeom>
                    </p:spPr>
                  </p:pic>
                </p:oleObj>
              </mc:Fallback>
            </mc:AlternateContent>
          </a:graphicData>
        </a:graphic>
      </p:graphicFrame>
      <p:pic>
        <p:nvPicPr>
          <p:cNvPr id="6" name="Afbeelding 5">
            <a:extLst>
              <a:ext uri="{FF2B5EF4-FFF2-40B4-BE49-F238E27FC236}">
                <a16:creationId xmlns:a16="http://schemas.microsoft.com/office/drawing/2014/main" id="{7ADD30A7-960B-4DFD-8C02-FA7B0B3E99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5399" y="5735637"/>
            <a:ext cx="3114675" cy="874101"/>
          </a:xfrm>
          <a:prstGeom prst="rect">
            <a:avLst/>
          </a:prstGeom>
        </p:spPr>
      </p:pic>
    </p:spTree>
    <p:extLst>
      <p:ext uri="{BB962C8B-B14F-4D97-AF65-F5344CB8AC3E}">
        <p14:creationId xmlns:p14="http://schemas.microsoft.com/office/powerpoint/2010/main" val="412519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B36DD-5756-4E54-9587-EC60D43974B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1D91ADA-CA42-4D82-8C52-8720A2D10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E073A04-AA0F-456B-B372-46CFD4104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139B27F-76C6-4304-9F3D-F5919A328590}"/>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6" name="Tijdelijke aanduiding voor voettekst 5">
            <a:extLst>
              <a:ext uri="{FF2B5EF4-FFF2-40B4-BE49-F238E27FC236}">
                <a16:creationId xmlns:a16="http://schemas.microsoft.com/office/drawing/2014/main" id="{14CF0455-D8A6-45A6-BDBA-A2C9532BD5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E0DF6E3-2EB0-4B00-8E53-E99BE088B54E}"/>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199607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A091E-03BD-4D13-BD55-92EFD41D2AE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E5A2BA6-349F-4D90-90DF-BEA2E6B41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4DF93E3-238D-44A8-A519-4F2799E55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A005E7-22FF-4926-B1F4-7C792CA26E5C}"/>
              </a:ext>
            </a:extLst>
          </p:cNvPr>
          <p:cNvSpPr>
            <a:spLocks noGrp="1"/>
          </p:cNvSpPr>
          <p:nvPr>
            <p:ph type="dt" sz="half" idx="10"/>
          </p:nvPr>
        </p:nvSpPr>
        <p:spPr/>
        <p:txBody>
          <a:bodyPr/>
          <a:lstStyle/>
          <a:p>
            <a:fld id="{B7DA0631-B5F0-4326-9113-1FDE48CD2DA9}" type="datetimeFigureOut">
              <a:rPr lang="nl-NL" smtClean="0"/>
              <a:t>13-10-2023</a:t>
            </a:fld>
            <a:endParaRPr lang="nl-NL"/>
          </a:p>
        </p:txBody>
      </p:sp>
      <p:sp>
        <p:nvSpPr>
          <p:cNvPr id="6" name="Tijdelijke aanduiding voor voettekst 5">
            <a:extLst>
              <a:ext uri="{FF2B5EF4-FFF2-40B4-BE49-F238E27FC236}">
                <a16:creationId xmlns:a16="http://schemas.microsoft.com/office/drawing/2014/main" id="{A68BEEF0-B51B-4B39-8244-03640C583D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432686F-4D67-4730-9D14-FE94FDAE3A88}"/>
              </a:ext>
            </a:extLst>
          </p:cNvPr>
          <p:cNvSpPr>
            <a:spLocks noGrp="1"/>
          </p:cNvSpPr>
          <p:nvPr>
            <p:ph type="sldNum" sz="quarter" idx="12"/>
          </p:nvPr>
        </p:nvSpPr>
        <p:spPr/>
        <p:txBody>
          <a:bodyPr/>
          <a:lstStyle/>
          <a:p>
            <a:fld id="{E215FF98-0105-45CA-88B7-318933E812AE}" type="slidenum">
              <a:rPr lang="nl-NL" smtClean="0"/>
              <a:t>‹nr.›</a:t>
            </a:fld>
            <a:endParaRPr lang="nl-NL"/>
          </a:p>
        </p:txBody>
      </p:sp>
    </p:spTree>
    <p:extLst>
      <p:ext uri="{BB962C8B-B14F-4D97-AF65-F5344CB8AC3E}">
        <p14:creationId xmlns:p14="http://schemas.microsoft.com/office/powerpoint/2010/main" val="337187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967FC54-EB43-4B09-BE96-8C0A04345D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A65F42-E7C0-42C6-AC5D-731BF0200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6F52316-6877-4811-B5BE-A8389F4FF2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A0631-B5F0-4326-9113-1FDE48CD2DA9}" type="datetimeFigureOut">
              <a:rPr lang="nl-NL" smtClean="0"/>
              <a:t>13-10-2023</a:t>
            </a:fld>
            <a:endParaRPr lang="nl-NL"/>
          </a:p>
        </p:txBody>
      </p:sp>
      <p:sp>
        <p:nvSpPr>
          <p:cNvPr id="5" name="Tijdelijke aanduiding voor voettekst 4">
            <a:extLst>
              <a:ext uri="{FF2B5EF4-FFF2-40B4-BE49-F238E27FC236}">
                <a16:creationId xmlns:a16="http://schemas.microsoft.com/office/drawing/2014/main" id="{ACEDD7A5-C086-404F-AE78-C8C1749D9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7EA9975-20C7-443A-B9A3-A94DA113B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5FF98-0105-45CA-88B7-318933E812AE}" type="slidenum">
              <a:rPr lang="nl-NL" smtClean="0"/>
              <a:t>‹nr.›</a:t>
            </a:fld>
            <a:endParaRPr lang="nl-NL"/>
          </a:p>
        </p:txBody>
      </p:sp>
    </p:spTree>
    <p:extLst>
      <p:ext uri="{BB962C8B-B14F-4D97-AF65-F5344CB8AC3E}">
        <p14:creationId xmlns:p14="http://schemas.microsoft.com/office/powerpoint/2010/main" val="3734563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opgroeisymposium.nl/"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pvzorg.nl/webshop/brochure-m-v-x-y/"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fo@opgroeisymposium.nl" TargetMode="Externa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5213249" y="881963"/>
            <a:ext cx="5406682" cy="1154112"/>
          </a:xfrm>
          <a:effectLst>
            <a:outerShdw blurRad="50800" dist="38100" dir="2700000" algn="tl" rotWithShape="0">
              <a:prstClr val="black">
                <a:alpha val="40000"/>
              </a:prstClr>
            </a:outerShdw>
          </a:effectLst>
        </p:spPr>
        <p:txBody>
          <a:bodyPr>
            <a:noAutofit/>
          </a:bodyPr>
          <a:lstStyle/>
          <a:p>
            <a:r>
              <a:rPr lang="nl-NL" sz="8000" dirty="0">
                <a:solidFill>
                  <a:srgbClr val="609F31"/>
                </a:solidFill>
                <a:latin typeface="Bahnschrift SemiBold" panose="020B0502040204020203" pitchFamily="34" charset="0"/>
              </a:rPr>
              <a:t>Webinar</a:t>
            </a: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4705635" y="2419643"/>
            <a:ext cx="6421910" cy="1913206"/>
          </a:xfrm>
        </p:spPr>
        <p:txBody>
          <a:bodyPr>
            <a:normAutofit/>
          </a:bodyPr>
          <a:lstStyle/>
          <a:p>
            <a:r>
              <a:rPr lang="nl-NL" sz="4000" dirty="0">
                <a:solidFill>
                  <a:schemeClr val="accent5">
                    <a:lumMod val="50000"/>
                  </a:schemeClr>
                </a:solidFill>
                <a:latin typeface="Bahnschrift SemiBold" panose="020B0502040204020203" pitchFamily="34" charset="0"/>
              </a:rPr>
              <a:t>Hij zag dat het goed was</a:t>
            </a:r>
          </a:p>
          <a:p>
            <a:r>
              <a:rPr lang="nl-NL" sz="2800" dirty="0">
                <a:solidFill>
                  <a:schemeClr val="accent5">
                    <a:lumMod val="50000"/>
                  </a:schemeClr>
                </a:solidFill>
                <a:latin typeface="Bahnschrift SemiBold" panose="020B0502040204020203" pitchFamily="34" charset="0"/>
              </a:rPr>
              <a:t>Gods plan voor man en vrouw</a:t>
            </a:r>
            <a:br>
              <a:rPr lang="nl-NL" sz="2800" dirty="0">
                <a:solidFill>
                  <a:schemeClr val="accent5">
                    <a:lumMod val="50000"/>
                  </a:schemeClr>
                </a:solidFill>
                <a:latin typeface="Bahnschrift SemiBold" panose="020B0502040204020203" pitchFamily="34" charset="0"/>
              </a:rPr>
            </a:br>
            <a:r>
              <a:rPr lang="nl-NL" sz="2800" dirty="0">
                <a:solidFill>
                  <a:schemeClr val="accent5">
                    <a:lumMod val="50000"/>
                  </a:schemeClr>
                </a:solidFill>
                <a:latin typeface="Bahnschrift SemiBold" panose="020B0502040204020203" pitchFamily="34" charset="0"/>
              </a:rPr>
              <a:t>is geen bouwpakket</a:t>
            </a:r>
          </a:p>
        </p:txBody>
      </p:sp>
      <p:pic>
        <p:nvPicPr>
          <p:cNvPr id="5" name="Afbeelding 4" descr="Afbeelding met kunst, bloem, slabbetje, creativiteit&#10;&#10;Automatisch gegenereerde beschrijving">
            <a:extLst>
              <a:ext uri="{FF2B5EF4-FFF2-40B4-BE49-F238E27FC236}">
                <a16:creationId xmlns:a16="http://schemas.microsoft.com/office/drawing/2014/main" id="{5D51C764-1DE6-E93A-A076-439831792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87" y="407962"/>
            <a:ext cx="4710725" cy="5598942"/>
          </a:xfrm>
          <a:prstGeom prst="rect">
            <a:avLst/>
          </a:prstGeom>
        </p:spPr>
      </p:pic>
    </p:spTree>
    <p:extLst>
      <p:ext uri="{BB962C8B-B14F-4D97-AF65-F5344CB8AC3E}">
        <p14:creationId xmlns:p14="http://schemas.microsoft.com/office/powerpoint/2010/main" val="17950292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1524000" y="490595"/>
            <a:ext cx="9144000" cy="1154112"/>
          </a:xfrm>
          <a:effectLst>
            <a:outerShdw blurRad="50800" dist="38100" dir="2700000" algn="tl" rotWithShape="0">
              <a:prstClr val="black">
                <a:alpha val="40000"/>
              </a:prstClr>
            </a:outerShdw>
          </a:effectLst>
        </p:spPr>
        <p:txBody>
          <a:bodyPr/>
          <a:lstStyle/>
          <a:p>
            <a:r>
              <a:rPr lang="nl-NL" dirty="0">
                <a:solidFill>
                  <a:srgbClr val="609F31"/>
                </a:solidFill>
                <a:latin typeface="Bahnschrift SemiBold" panose="020B0502040204020203" pitchFamily="34" charset="0"/>
              </a:rPr>
              <a:t>Programma</a:t>
            </a:r>
            <a:endParaRPr lang="nl-NL" dirty="0">
              <a:solidFill>
                <a:srgbClr val="99CCFF"/>
              </a:solidFill>
              <a:latin typeface="Bahnschrift SemiBold" panose="020B0502040204020203" pitchFamily="34" charset="0"/>
            </a:endParaRP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2152357" y="1904214"/>
            <a:ext cx="8665698" cy="3919811"/>
          </a:xfrm>
        </p:spPr>
        <p:txBody>
          <a:bodyPr>
            <a:normAutofit/>
          </a:bodyPr>
          <a:lstStyle/>
          <a:p>
            <a:pPr algn="l">
              <a:lnSpc>
                <a:spcPct val="130000"/>
              </a:lnSpc>
            </a:pPr>
            <a:r>
              <a:rPr lang="nl-NL" sz="2000" dirty="0">
                <a:solidFill>
                  <a:schemeClr val="accent5">
                    <a:lumMod val="50000"/>
                  </a:schemeClr>
                </a:solidFill>
                <a:latin typeface="Bahnschrift SemiBold" panose="020B0502040204020203" pitchFamily="34" charset="0"/>
              </a:rPr>
              <a:t>19.45 uur	Digitale inloop</a:t>
            </a:r>
          </a:p>
          <a:p>
            <a:pPr algn="l">
              <a:lnSpc>
                <a:spcPct val="130000"/>
              </a:lnSpc>
            </a:pPr>
            <a:r>
              <a:rPr lang="nl-NL" sz="2000" dirty="0">
                <a:solidFill>
                  <a:schemeClr val="accent5">
                    <a:lumMod val="50000"/>
                  </a:schemeClr>
                </a:solidFill>
                <a:latin typeface="Bahnschrift SemiBold" panose="020B0502040204020203" pitchFamily="34" charset="0"/>
              </a:rPr>
              <a:t>20.00 uur	Welkom en start dubbelinterview o.l.v. Yvonne Koopman</a:t>
            </a:r>
          </a:p>
          <a:p>
            <a:pPr algn="l">
              <a:lnSpc>
                <a:spcPct val="130000"/>
              </a:lnSpc>
            </a:pPr>
            <a:r>
              <a:rPr lang="nl-NL" sz="2000" dirty="0">
                <a:solidFill>
                  <a:schemeClr val="accent5">
                    <a:lumMod val="50000"/>
                  </a:schemeClr>
                </a:solidFill>
                <a:latin typeface="Bahnschrift SemiBold" panose="020B0502040204020203" pitchFamily="34" charset="0"/>
              </a:rPr>
              <a:t>20.50 uur	Pauze</a:t>
            </a:r>
          </a:p>
          <a:p>
            <a:pPr algn="l">
              <a:lnSpc>
                <a:spcPct val="130000"/>
              </a:lnSpc>
            </a:pPr>
            <a:r>
              <a:rPr lang="nl-NL" sz="2000" dirty="0">
                <a:solidFill>
                  <a:schemeClr val="accent5">
                    <a:lumMod val="50000"/>
                  </a:schemeClr>
                </a:solidFill>
                <a:latin typeface="Bahnschrift SemiBold" panose="020B0502040204020203" pitchFamily="34" charset="0"/>
              </a:rPr>
              <a:t>20.55 uur	Beantwoorden vragen </a:t>
            </a:r>
          </a:p>
          <a:p>
            <a:pPr algn="l">
              <a:lnSpc>
                <a:spcPct val="130000"/>
              </a:lnSpc>
            </a:pPr>
            <a:r>
              <a:rPr lang="nl-NL" sz="2000" dirty="0">
                <a:solidFill>
                  <a:schemeClr val="accent5">
                    <a:lumMod val="50000"/>
                  </a:schemeClr>
                </a:solidFill>
                <a:latin typeface="Bahnschrift SemiBold" panose="020B0502040204020203" pitchFamily="34" charset="0"/>
              </a:rPr>
              <a:t>21.30 uur	Afsluiting</a:t>
            </a:r>
          </a:p>
          <a:p>
            <a:pPr algn="l">
              <a:lnSpc>
                <a:spcPct val="130000"/>
              </a:lnSpc>
            </a:pPr>
            <a:r>
              <a:rPr lang="nl-NL" sz="2000" dirty="0">
                <a:solidFill>
                  <a:schemeClr val="accent5">
                    <a:lumMod val="50000"/>
                  </a:schemeClr>
                </a:solidFill>
                <a:latin typeface="Bahnschrift SemiBold" panose="020B0502040204020203" pitchFamily="34" charset="0"/>
              </a:rPr>
              <a:t>Stel gerust je vraag via de chat. We verzamelen tijdens de pauze</a:t>
            </a:r>
            <a:br>
              <a:rPr lang="nl-NL" sz="2000" dirty="0">
                <a:solidFill>
                  <a:schemeClr val="accent5">
                    <a:lumMod val="50000"/>
                  </a:schemeClr>
                </a:solidFill>
                <a:latin typeface="Bahnschrift SemiBold" panose="020B0502040204020203" pitchFamily="34" charset="0"/>
              </a:rPr>
            </a:br>
            <a:r>
              <a:rPr lang="nl-NL" sz="2000" dirty="0">
                <a:solidFill>
                  <a:schemeClr val="accent5">
                    <a:lumMod val="50000"/>
                  </a:schemeClr>
                </a:solidFill>
                <a:latin typeface="Bahnschrift SemiBold" panose="020B0502040204020203" pitchFamily="34" charset="0"/>
              </a:rPr>
              <a:t>alle vragen en leggen ze in het tweede gedeelte voor aan de sprekers. </a:t>
            </a:r>
          </a:p>
        </p:txBody>
      </p:sp>
      <p:pic>
        <p:nvPicPr>
          <p:cNvPr id="6" name="Afbeelding 5" descr="Afbeelding met kunst, bloem, slabbetje, creativiteit&#10;&#10;Automatisch gegenereerde beschrijving">
            <a:extLst>
              <a:ext uri="{FF2B5EF4-FFF2-40B4-BE49-F238E27FC236}">
                <a16:creationId xmlns:a16="http://schemas.microsoft.com/office/drawing/2014/main" id="{0E50A774-F7D2-6A29-1869-DA81FD8A9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9619" y="175227"/>
            <a:ext cx="1473487" cy="1751317"/>
          </a:xfrm>
          <a:prstGeom prst="rect">
            <a:avLst/>
          </a:prstGeom>
        </p:spPr>
      </p:pic>
    </p:spTree>
    <p:extLst>
      <p:ext uri="{BB962C8B-B14F-4D97-AF65-F5344CB8AC3E}">
        <p14:creationId xmlns:p14="http://schemas.microsoft.com/office/powerpoint/2010/main" val="298702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1524000" y="490595"/>
            <a:ext cx="9144000" cy="1154112"/>
          </a:xfrm>
          <a:effectLst>
            <a:outerShdw blurRad="50800" dist="38100" dir="2700000" algn="tl" rotWithShape="0">
              <a:prstClr val="black">
                <a:alpha val="40000"/>
              </a:prstClr>
            </a:outerShdw>
          </a:effectLst>
        </p:spPr>
        <p:txBody>
          <a:bodyPr/>
          <a:lstStyle/>
          <a:p>
            <a:r>
              <a:rPr lang="nl-NL" dirty="0">
                <a:solidFill>
                  <a:srgbClr val="609F31"/>
                </a:solidFill>
                <a:latin typeface="Bahnschrift SemiBold" panose="020B0502040204020203" pitchFamily="34" charset="0"/>
              </a:rPr>
              <a:t>Sprekers</a:t>
            </a:r>
            <a:endParaRPr lang="nl-NL" dirty="0">
              <a:solidFill>
                <a:srgbClr val="99CCFF"/>
              </a:solidFill>
              <a:latin typeface="Bahnschrift SemiBold" panose="020B0502040204020203" pitchFamily="34" charset="0"/>
            </a:endParaRP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3855565" y="1720735"/>
            <a:ext cx="6315957" cy="3690249"/>
          </a:xfrm>
        </p:spPr>
        <p:txBody>
          <a:bodyPr>
            <a:normAutofit fontScale="92500" lnSpcReduction="20000"/>
          </a:bodyPr>
          <a:lstStyle/>
          <a:p>
            <a:pPr algn="l"/>
            <a:br>
              <a:rPr lang="nl-NL" sz="2800" dirty="0">
                <a:solidFill>
                  <a:schemeClr val="accent5">
                    <a:lumMod val="50000"/>
                  </a:schemeClr>
                </a:solidFill>
                <a:latin typeface="Bahnschrift SemiBold" panose="020B0502040204020203" pitchFamily="34" charset="0"/>
              </a:rPr>
            </a:br>
            <a:r>
              <a:rPr lang="nl-NL" sz="2800" dirty="0">
                <a:solidFill>
                  <a:schemeClr val="accent5">
                    <a:lumMod val="50000"/>
                  </a:schemeClr>
                </a:solidFill>
                <a:latin typeface="Bahnschrift SemiBold" panose="020B0502040204020203" pitchFamily="34" charset="0"/>
              </a:rPr>
              <a:t>Nicki Pouw-Verweij</a:t>
            </a:r>
          </a:p>
          <a:p>
            <a:pPr algn="l">
              <a:lnSpc>
                <a:spcPct val="130000"/>
              </a:lnSpc>
            </a:pPr>
            <a:r>
              <a:rPr lang="nl-NL" sz="2100" dirty="0">
                <a:solidFill>
                  <a:schemeClr val="accent5">
                    <a:lumMod val="50000"/>
                  </a:schemeClr>
                </a:solidFill>
                <a:latin typeface="Bahnschrift SemiBold" panose="020B0502040204020203" pitchFamily="34" charset="0"/>
              </a:rPr>
              <a:t>Nicki Pouw-Verweij is arts en Tweede Kamerlid voor BBB. Zij houdt zich o.a. bezig met onderwijs, cultuur en wetenschap, volksgezondheid, welzijn en sport.  </a:t>
            </a:r>
          </a:p>
          <a:p>
            <a:pPr algn="l">
              <a:lnSpc>
                <a:spcPct val="130000"/>
              </a:lnSpc>
            </a:pPr>
            <a:r>
              <a:rPr lang="nl-NL" sz="2800" dirty="0">
                <a:solidFill>
                  <a:schemeClr val="accent5">
                    <a:lumMod val="50000"/>
                  </a:schemeClr>
                </a:solidFill>
                <a:latin typeface="Bahnschrift SemiBold" panose="020B0502040204020203" pitchFamily="34" charset="0"/>
              </a:rPr>
              <a:t>Bart Jan Spruyt</a:t>
            </a:r>
          </a:p>
          <a:p>
            <a:pPr algn="l">
              <a:lnSpc>
                <a:spcPct val="130000"/>
              </a:lnSpc>
            </a:pPr>
            <a:r>
              <a:rPr lang="nl-NL" sz="2100" dirty="0">
                <a:solidFill>
                  <a:schemeClr val="accent5">
                    <a:lumMod val="50000"/>
                  </a:schemeClr>
                </a:solidFill>
                <a:latin typeface="Bahnschrift SemiBold" panose="020B0502040204020203" pitchFamily="34" charset="0"/>
              </a:rPr>
              <a:t>Bart Jan Spruyt is historicus, journalist en docent. Hij schrijft columns voor o.a. het Nederlands Dagblad en het Reformatorisch Dagblad</a:t>
            </a:r>
            <a:r>
              <a:rPr lang="nl-NL" sz="2600" dirty="0">
                <a:solidFill>
                  <a:schemeClr val="accent5">
                    <a:lumMod val="50000"/>
                  </a:schemeClr>
                </a:solidFill>
                <a:latin typeface="Bahnschrift SemiBold" panose="020B0502040204020203" pitchFamily="34" charset="0"/>
              </a:rPr>
              <a:t>. </a:t>
            </a:r>
          </a:p>
          <a:p>
            <a:pPr algn="l">
              <a:lnSpc>
                <a:spcPct val="130000"/>
              </a:lnSpc>
            </a:pPr>
            <a:endParaRPr lang="nl-NL" sz="2800" dirty="0">
              <a:solidFill>
                <a:schemeClr val="accent5">
                  <a:lumMod val="50000"/>
                </a:schemeClr>
              </a:solidFill>
              <a:latin typeface="Bahnschrift SemiBold" panose="020B0502040204020203" pitchFamily="34" charset="0"/>
            </a:endParaRPr>
          </a:p>
        </p:txBody>
      </p:sp>
      <p:pic>
        <p:nvPicPr>
          <p:cNvPr id="5" name="Afbeelding 4" descr="Afbeelding met Menselijk gezicht, persoon, overhemd, kleding&#10;&#10;Automatisch gegenereerde beschrijving">
            <a:extLst>
              <a:ext uri="{FF2B5EF4-FFF2-40B4-BE49-F238E27FC236}">
                <a16:creationId xmlns:a16="http://schemas.microsoft.com/office/drawing/2014/main" id="{77CDB631-B742-5085-07FA-A47B20683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680" y="3565859"/>
            <a:ext cx="1905000" cy="1905000"/>
          </a:xfrm>
          <a:prstGeom prst="rect">
            <a:avLst/>
          </a:prstGeom>
        </p:spPr>
      </p:pic>
      <p:pic>
        <p:nvPicPr>
          <p:cNvPr id="8" name="Afbeelding 7" descr="Afbeelding met Menselijk gezicht, persoon, kleding, glimlach&#10;&#10;Automatisch gegenereerde beschrijving">
            <a:extLst>
              <a:ext uri="{FF2B5EF4-FFF2-40B4-BE49-F238E27FC236}">
                <a16:creationId xmlns:a16="http://schemas.microsoft.com/office/drawing/2014/main" id="{8237BB4B-A21A-6768-DD04-9B502833FAA0}"/>
              </a:ext>
            </a:extLst>
          </p:cNvPr>
          <p:cNvPicPr>
            <a:picLocks noChangeAspect="1"/>
          </p:cNvPicPr>
          <p:nvPr/>
        </p:nvPicPr>
        <p:blipFill rotWithShape="1">
          <a:blip r:embed="rId3">
            <a:extLst>
              <a:ext uri="{28A0092B-C50C-407E-A947-70E740481C1C}">
                <a14:useLocalDpi xmlns:a14="http://schemas.microsoft.com/office/drawing/2010/main" val="0"/>
              </a:ext>
            </a:extLst>
          </a:blip>
          <a:srcRect l="9386" r="9566" b="17113"/>
          <a:stretch/>
        </p:blipFill>
        <p:spPr>
          <a:xfrm>
            <a:off x="1602468" y="1415277"/>
            <a:ext cx="1905000" cy="1905000"/>
          </a:xfrm>
          <a:prstGeom prst="rect">
            <a:avLst/>
          </a:prstGeom>
        </p:spPr>
      </p:pic>
      <p:pic>
        <p:nvPicPr>
          <p:cNvPr id="9" name="Afbeelding 8" descr="Afbeelding met kunst, bloem, slabbetje, creativiteit&#10;&#10;Automatisch gegenereerde beschrijving">
            <a:extLst>
              <a:ext uri="{FF2B5EF4-FFF2-40B4-BE49-F238E27FC236}">
                <a16:creationId xmlns:a16="http://schemas.microsoft.com/office/drawing/2014/main" id="{3626381C-D863-0116-A085-AFB19BC61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619" y="175227"/>
            <a:ext cx="1473487" cy="1751317"/>
          </a:xfrm>
          <a:prstGeom prst="rect">
            <a:avLst/>
          </a:prstGeom>
        </p:spPr>
      </p:pic>
    </p:spTree>
    <p:extLst>
      <p:ext uri="{BB962C8B-B14F-4D97-AF65-F5344CB8AC3E}">
        <p14:creationId xmlns:p14="http://schemas.microsoft.com/office/powerpoint/2010/main" val="148390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1524000" y="490595"/>
            <a:ext cx="9144000" cy="1154112"/>
          </a:xfrm>
          <a:effectLst>
            <a:outerShdw blurRad="50800" dist="38100" dir="2700000" algn="tl" rotWithShape="0">
              <a:prstClr val="black">
                <a:alpha val="40000"/>
              </a:prstClr>
            </a:outerShdw>
          </a:effectLst>
        </p:spPr>
        <p:txBody>
          <a:bodyPr/>
          <a:lstStyle/>
          <a:p>
            <a:r>
              <a:rPr lang="nl-NL" dirty="0">
                <a:solidFill>
                  <a:srgbClr val="609F31"/>
                </a:solidFill>
                <a:latin typeface="Bahnschrift SemiBold" panose="020B0502040204020203" pitchFamily="34" charset="0"/>
              </a:rPr>
              <a:t>opGROEIsymposium</a:t>
            </a:r>
            <a:endParaRPr lang="nl-NL" dirty="0">
              <a:solidFill>
                <a:srgbClr val="99CCFF"/>
              </a:solidFill>
              <a:latin typeface="Bahnschrift SemiBold" panose="020B0502040204020203" pitchFamily="34" charset="0"/>
            </a:endParaRP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1970202" y="1989055"/>
            <a:ext cx="8371001" cy="3610467"/>
          </a:xfrm>
        </p:spPr>
        <p:txBody>
          <a:bodyPr>
            <a:normAutofit lnSpcReduction="10000"/>
          </a:bodyPr>
          <a:lstStyle/>
          <a:p>
            <a:pPr algn="l">
              <a:lnSpc>
                <a:spcPct val="130000"/>
              </a:lnSpc>
            </a:pPr>
            <a:r>
              <a:rPr lang="nl-NL" sz="2000" dirty="0">
                <a:solidFill>
                  <a:schemeClr val="accent5">
                    <a:lumMod val="50000"/>
                  </a:schemeClr>
                </a:solidFill>
                <a:latin typeface="Bahnschrift SemiBold" panose="020B0502040204020203" pitchFamily="34" charset="0"/>
              </a:rPr>
              <a:t>Het </a:t>
            </a:r>
            <a:r>
              <a:rPr lang="nl-NL" sz="2000" dirty="0" err="1">
                <a:solidFill>
                  <a:schemeClr val="accent5">
                    <a:lumMod val="50000"/>
                  </a:schemeClr>
                </a:solidFill>
                <a:latin typeface="Bahnschrift SemiBold" panose="020B0502040204020203" pitchFamily="34" charset="0"/>
              </a:rPr>
              <a:t>webinar</a:t>
            </a:r>
            <a:r>
              <a:rPr lang="nl-NL" sz="2000" dirty="0">
                <a:solidFill>
                  <a:schemeClr val="accent5">
                    <a:lumMod val="50000"/>
                  </a:schemeClr>
                </a:solidFill>
                <a:latin typeface="Bahnschrift SemiBold" panose="020B0502040204020203" pitchFamily="34" charset="0"/>
              </a:rPr>
              <a:t> wordt georganiseerd door het opGROEIsymposium</a:t>
            </a:r>
            <a:r>
              <a:rPr lang="nl-NL" sz="1800" dirty="0">
                <a:solidFill>
                  <a:schemeClr val="accent5">
                    <a:lumMod val="50000"/>
                  </a:schemeClr>
                </a:solidFill>
                <a:latin typeface="Bahnschrift SemiBold" panose="020B0502040204020203" pitchFamily="34" charset="0"/>
              </a:rPr>
              <a:t>. </a:t>
            </a:r>
          </a:p>
          <a:p>
            <a:pPr algn="l">
              <a:lnSpc>
                <a:spcPct val="130000"/>
              </a:lnSpc>
            </a:pPr>
            <a:r>
              <a:rPr lang="nl-NL" sz="2000" dirty="0">
                <a:solidFill>
                  <a:schemeClr val="accent5">
                    <a:lumMod val="50000"/>
                  </a:schemeClr>
                </a:solidFill>
                <a:latin typeface="Bahnschrift SemiBold" panose="020B0502040204020203" pitchFamily="34" charset="0"/>
              </a:rPr>
              <a:t>Dit initiatief is in 2013 ontstaan met als doel ouders en opvoeders te informeren en te bemoedigen in hun opvoedtaak rondom liefde en seksualiteit. Met kin­de­ren praten over seksua­li­teit is niet altijd een­vou­dig. Het raakt immers aan het meest wezen­lijke van je bestaan: wie ben je, als man, als vrouw. En het hangt direct samen met de vraag waartoe man en vrouw in Gods plan zijn geroepen en welke plaats liefde en seksualiteit in dat plan hebben. </a:t>
            </a:r>
            <a:r>
              <a:rPr lang="nl-NL" sz="2000" dirty="0">
                <a:solidFill>
                  <a:schemeClr val="accent5">
                    <a:lumMod val="50000"/>
                  </a:schemeClr>
                </a:solidFill>
                <a:latin typeface="Bahnschrift SemiBold" panose="020B0502040204020203" pitchFamily="34" charset="0"/>
                <a:hlinkClick r:id="rId2"/>
              </a:rPr>
              <a:t>www.opgroeisymposium.nl</a:t>
            </a:r>
            <a:endParaRPr lang="nl-NL" sz="2000" dirty="0">
              <a:solidFill>
                <a:schemeClr val="accent5">
                  <a:lumMod val="50000"/>
                </a:schemeClr>
              </a:solidFill>
              <a:latin typeface="Bahnschrift SemiBold" panose="020B0502040204020203" pitchFamily="34" charset="0"/>
            </a:endParaRPr>
          </a:p>
          <a:p>
            <a:pPr algn="l">
              <a:lnSpc>
                <a:spcPct val="130000"/>
              </a:lnSpc>
            </a:pPr>
            <a:r>
              <a:rPr lang="nl-NL" sz="1800" dirty="0">
                <a:solidFill>
                  <a:schemeClr val="accent5">
                    <a:lumMod val="50000"/>
                  </a:schemeClr>
                </a:solidFill>
                <a:latin typeface="Bahnschrift SemiBold" panose="020B0502040204020203" pitchFamily="34" charset="0"/>
              </a:rPr>
              <a:t> </a:t>
            </a:r>
          </a:p>
          <a:p>
            <a:pPr algn="l">
              <a:lnSpc>
                <a:spcPct val="130000"/>
              </a:lnSpc>
            </a:pPr>
            <a:endParaRPr lang="nl-NL" sz="1800" dirty="0">
              <a:solidFill>
                <a:schemeClr val="accent5">
                  <a:lumMod val="50000"/>
                </a:schemeClr>
              </a:solidFill>
              <a:latin typeface="Bahnschrift SemiBold" panose="020B0502040204020203" pitchFamily="34" charset="0"/>
            </a:endParaRPr>
          </a:p>
        </p:txBody>
      </p:sp>
      <p:pic>
        <p:nvPicPr>
          <p:cNvPr id="5" name="Afbeelding 4" descr="Afbeelding met kunst, bloem, slabbetje, creativiteit&#10;&#10;Automatisch gegenereerde beschrijving">
            <a:extLst>
              <a:ext uri="{FF2B5EF4-FFF2-40B4-BE49-F238E27FC236}">
                <a16:creationId xmlns:a16="http://schemas.microsoft.com/office/drawing/2014/main" id="{8D9D0E58-88DE-C2D6-DCDA-A4090C836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619" y="175227"/>
            <a:ext cx="1473487" cy="1751317"/>
          </a:xfrm>
          <a:prstGeom prst="rect">
            <a:avLst/>
          </a:prstGeom>
        </p:spPr>
      </p:pic>
    </p:spTree>
    <p:extLst>
      <p:ext uri="{BB962C8B-B14F-4D97-AF65-F5344CB8AC3E}">
        <p14:creationId xmlns:p14="http://schemas.microsoft.com/office/powerpoint/2010/main" val="2639584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1524000" y="490595"/>
            <a:ext cx="9144000" cy="1154112"/>
          </a:xfrm>
          <a:effectLst>
            <a:outerShdw blurRad="50800" dist="38100" dir="2700000" algn="tl" rotWithShape="0">
              <a:prstClr val="black">
                <a:alpha val="40000"/>
              </a:prstClr>
            </a:outerShdw>
          </a:effectLst>
        </p:spPr>
        <p:txBody>
          <a:bodyPr>
            <a:normAutofit/>
          </a:bodyPr>
          <a:lstStyle/>
          <a:p>
            <a:r>
              <a:rPr lang="nl-NL" dirty="0">
                <a:solidFill>
                  <a:srgbClr val="609F31"/>
                </a:solidFill>
                <a:latin typeface="Bahnschrift SemiBold" panose="020B0502040204020203" pitchFamily="34" charset="0"/>
              </a:rPr>
              <a:t>NPV</a:t>
            </a:r>
            <a:endParaRPr lang="nl-NL" dirty="0">
              <a:solidFill>
                <a:srgbClr val="99CCFF"/>
              </a:solidFill>
              <a:latin typeface="Bahnschrift SemiBold" panose="020B0502040204020203" pitchFamily="34" charset="0"/>
            </a:endParaRP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4276578" y="1989056"/>
            <a:ext cx="5908431" cy="3849036"/>
          </a:xfrm>
        </p:spPr>
        <p:txBody>
          <a:bodyPr>
            <a:normAutofit/>
          </a:bodyPr>
          <a:lstStyle/>
          <a:p>
            <a:pPr algn="l">
              <a:lnSpc>
                <a:spcPct val="130000"/>
              </a:lnSpc>
            </a:pPr>
            <a:r>
              <a:rPr lang="nl-NL" sz="2000" dirty="0">
                <a:solidFill>
                  <a:schemeClr val="accent5">
                    <a:lumMod val="50000"/>
                  </a:schemeClr>
                </a:solidFill>
                <a:latin typeface="Bahnschrift SemiBold" panose="020B0502040204020203" pitchFamily="34" charset="0"/>
              </a:rPr>
              <a:t>Rondom het thema van dit </a:t>
            </a:r>
            <a:r>
              <a:rPr lang="nl-NL" sz="2000" dirty="0" err="1">
                <a:solidFill>
                  <a:schemeClr val="accent5">
                    <a:lumMod val="50000"/>
                  </a:schemeClr>
                </a:solidFill>
                <a:latin typeface="Bahnschrift SemiBold" panose="020B0502040204020203" pitchFamily="34" charset="0"/>
              </a:rPr>
              <a:t>webinar</a:t>
            </a:r>
            <a:r>
              <a:rPr lang="nl-NL" sz="2000" dirty="0">
                <a:solidFill>
                  <a:schemeClr val="accent5">
                    <a:lumMod val="50000"/>
                  </a:schemeClr>
                </a:solidFill>
                <a:latin typeface="Bahnschrift SemiBold" panose="020B0502040204020203" pitchFamily="34" charset="0"/>
              </a:rPr>
              <a:t>,  genderideologie, heeft ook de NPV meegedacht. Enige tijd terug is de </a:t>
            </a:r>
            <a:r>
              <a:rPr lang="nl-NL" sz="2000" dirty="0">
                <a:solidFill>
                  <a:schemeClr val="accent5">
                    <a:lumMod val="50000"/>
                  </a:schemeClr>
                </a:solidFill>
                <a:latin typeface="Bahnschrift SemiBold" panose="020B0502040204020203" pitchFamily="34" charset="0"/>
                <a:hlinkClick r:id="rId2"/>
              </a:rPr>
              <a:t>brochure </a:t>
            </a:r>
            <a:r>
              <a:rPr lang="nl-NL" sz="2000" i="1" dirty="0">
                <a:solidFill>
                  <a:schemeClr val="accent5">
                    <a:lumMod val="50000"/>
                  </a:schemeClr>
                </a:solidFill>
                <a:latin typeface="Bahnschrift SemiBold" panose="020B0502040204020203" pitchFamily="34" charset="0"/>
                <a:hlinkClick r:id="rId2"/>
              </a:rPr>
              <a:t>M-V-X-Y Over geslacht en gender, geslacht en cultuur</a:t>
            </a:r>
            <a:r>
              <a:rPr lang="nl-NL" sz="2000" dirty="0">
                <a:solidFill>
                  <a:schemeClr val="accent5">
                    <a:lumMod val="50000"/>
                  </a:schemeClr>
                </a:solidFill>
                <a:latin typeface="Bahnschrift SemiBold" panose="020B0502040204020203" pitchFamily="34" charset="0"/>
                <a:hlinkClick r:id="rId2"/>
              </a:rPr>
              <a:t> </a:t>
            </a:r>
            <a:r>
              <a:rPr lang="nl-NL" sz="2000" dirty="0">
                <a:solidFill>
                  <a:schemeClr val="accent5">
                    <a:lumMod val="50000"/>
                  </a:schemeClr>
                </a:solidFill>
                <a:latin typeface="Bahnschrift SemiBold" panose="020B0502040204020203" pitchFamily="34" charset="0"/>
              </a:rPr>
              <a:t>uitgebracht. Het is een handzame brochure voor wie erover in gesprek wil gaan thuis, met school of in de Kerk.</a:t>
            </a:r>
          </a:p>
          <a:p>
            <a:pPr algn="l">
              <a:lnSpc>
                <a:spcPct val="130000"/>
              </a:lnSpc>
            </a:pPr>
            <a:endParaRPr lang="nl-NL" sz="1800" dirty="0">
              <a:solidFill>
                <a:schemeClr val="accent5">
                  <a:lumMod val="50000"/>
                </a:schemeClr>
              </a:solidFill>
              <a:latin typeface="Bahnschrift SemiBold" panose="020B0502040204020203" pitchFamily="34" charset="0"/>
            </a:endParaRPr>
          </a:p>
          <a:p>
            <a:pPr algn="l">
              <a:lnSpc>
                <a:spcPct val="130000"/>
              </a:lnSpc>
            </a:pPr>
            <a:r>
              <a:rPr lang="nl-NL" sz="1800" dirty="0">
                <a:solidFill>
                  <a:schemeClr val="accent5">
                    <a:lumMod val="50000"/>
                  </a:schemeClr>
                </a:solidFill>
                <a:latin typeface="Bahnschrift SemiBold" panose="020B0502040204020203" pitchFamily="34" charset="0"/>
              </a:rPr>
              <a:t> </a:t>
            </a:r>
          </a:p>
          <a:p>
            <a:pPr algn="l">
              <a:lnSpc>
                <a:spcPct val="130000"/>
              </a:lnSpc>
            </a:pPr>
            <a:endParaRPr lang="nl-NL" sz="1800" dirty="0">
              <a:solidFill>
                <a:schemeClr val="accent5">
                  <a:lumMod val="50000"/>
                </a:schemeClr>
              </a:solidFill>
              <a:latin typeface="Bahnschrift SemiBold" panose="020B0502040204020203" pitchFamily="34" charset="0"/>
            </a:endParaRPr>
          </a:p>
        </p:txBody>
      </p:sp>
      <p:pic>
        <p:nvPicPr>
          <p:cNvPr id="5" name="Afbeelding 4" descr="Afbeelding met tekst, gebouw, kunst, schermopname&#10;&#10;Automatisch gegenereerde beschrijving">
            <a:extLst>
              <a:ext uri="{FF2B5EF4-FFF2-40B4-BE49-F238E27FC236}">
                <a16:creationId xmlns:a16="http://schemas.microsoft.com/office/drawing/2014/main" id="{9DAB84FF-601E-8B16-D5F2-83089DD7F37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
                    </a14:imgEffect>
                    <a14:imgEffect>
                      <a14:brightnessContrast bright="21000"/>
                    </a14:imgEffect>
                  </a14:imgLayer>
                </a14:imgProps>
              </a:ext>
              <a:ext uri="{28A0092B-C50C-407E-A947-70E740481C1C}">
                <a14:useLocalDpi xmlns:a14="http://schemas.microsoft.com/office/drawing/2010/main" val="0"/>
              </a:ext>
            </a:extLst>
          </a:blip>
          <a:srcRect t="4923" r="6453" b="5026"/>
          <a:stretch/>
        </p:blipFill>
        <p:spPr>
          <a:xfrm>
            <a:off x="872197" y="1067651"/>
            <a:ext cx="2998103" cy="4093700"/>
          </a:xfrm>
          <a:prstGeom prst="rect">
            <a:avLst/>
          </a:prstGeom>
        </p:spPr>
      </p:pic>
      <p:pic>
        <p:nvPicPr>
          <p:cNvPr id="6" name="Afbeelding 5" descr="Afbeelding met kunst, bloem, slabbetje, creativiteit&#10;&#10;Automatisch gegenereerde beschrijving">
            <a:extLst>
              <a:ext uri="{FF2B5EF4-FFF2-40B4-BE49-F238E27FC236}">
                <a16:creationId xmlns:a16="http://schemas.microsoft.com/office/drawing/2014/main" id="{3C2CE512-314D-5B9A-FD94-14F76EC4A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9619" y="175227"/>
            <a:ext cx="1473487" cy="1751317"/>
          </a:xfrm>
          <a:prstGeom prst="rect">
            <a:avLst/>
          </a:prstGeom>
        </p:spPr>
      </p:pic>
    </p:spTree>
    <p:extLst>
      <p:ext uri="{BB962C8B-B14F-4D97-AF65-F5344CB8AC3E}">
        <p14:creationId xmlns:p14="http://schemas.microsoft.com/office/powerpoint/2010/main" val="193076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1524000" y="490595"/>
            <a:ext cx="9144000" cy="1154112"/>
          </a:xfrm>
          <a:effectLst>
            <a:outerShdw blurRad="50800" dist="38100" dir="2700000" algn="tl" rotWithShape="0">
              <a:prstClr val="black">
                <a:alpha val="40000"/>
              </a:prstClr>
            </a:outerShdw>
          </a:effectLst>
        </p:spPr>
        <p:txBody>
          <a:bodyPr>
            <a:normAutofit/>
          </a:bodyPr>
          <a:lstStyle/>
          <a:p>
            <a:r>
              <a:rPr lang="nl-NL" dirty="0">
                <a:solidFill>
                  <a:srgbClr val="609F31"/>
                </a:solidFill>
                <a:latin typeface="Bahnschrift SemiBold" panose="020B0502040204020203" pitchFamily="34" charset="0"/>
              </a:rPr>
              <a:t>Bijdrage</a:t>
            </a:r>
            <a:endParaRPr lang="nl-NL" dirty="0">
              <a:solidFill>
                <a:srgbClr val="99CCFF"/>
              </a:solidFill>
              <a:latin typeface="Bahnschrift SemiBold" panose="020B0502040204020203" pitchFamily="34" charset="0"/>
            </a:endParaRP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4276578" y="1989056"/>
            <a:ext cx="5908431" cy="3849036"/>
          </a:xfrm>
        </p:spPr>
        <p:txBody>
          <a:bodyPr>
            <a:normAutofit/>
          </a:bodyPr>
          <a:lstStyle/>
          <a:p>
            <a:pPr algn="l">
              <a:lnSpc>
                <a:spcPct val="130000"/>
              </a:lnSpc>
            </a:pPr>
            <a:r>
              <a:rPr lang="nl-NL" sz="2000" dirty="0">
                <a:solidFill>
                  <a:schemeClr val="accent5">
                    <a:lumMod val="50000"/>
                  </a:schemeClr>
                </a:solidFill>
                <a:latin typeface="Bahnschrift SemiBold" panose="020B0502040204020203" pitchFamily="34" charset="0"/>
              </a:rPr>
              <a:t>We zouden het zeer waarderen als je een financiële bijdrage wilt doen om de kosten van het </a:t>
            </a:r>
            <a:r>
              <a:rPr lang="nl-NL" sz="2000" dirty="0" err="1">
                <a:solidFill>
                  <a:schemeClr val="accent5">
                    <a:lumMod val="50000"/>
                  </a:schemeClr>
                </a:solidFill>
                <a:latin typeface="Bahnschrift SemiBold" panose="020B0502040204020203" pitchFamily="34" charset="0"/>
              </a:rPr>
              <a:t>webinar</a:t>
            </a:r>
            <a:r>
              <a:rPr lang="nl-NL" sz="2000" dirty="0">
                <a:solidFill>
                  <a:schemeClr val="accent5">
                    <a:lumMod val="50000"/>
                  </a:schemeClr>
                </a:solidFill>
                <a:latin typeface="Bahnschrift SemiBold" panose="020B0502040204020203" pitchFamily="34" charset="0"/>
              </a:rPr>
              <a:t> te dekken. Het opGROEIsymposium valt onder de stichting Gift4Families. </a:t>
            </a:r>
          </a:p>
          <a:p>
            <a:pPr algn="l">
              <a:lnSpc>
                <a:spcPct val="130000"/>
              </a:lnSpc>
            </a:pPr>
            <a:r>
              <a:rPr lang="nl-NL" sz="2000" dirty="0">
                <a:solidFill>
                  <a:schemeClr val="accent5">
                    <a:lumMod val="50000"/>
                  </a:schemeClr>
                </a:solidFill>
                <a:latin typeface="Bahnschrift SemiBold" panose="020B0502040204020203" pitchFamily="34" charset="0"/>
              </a:rPr>
              <a:t>Je kunt een eigen bedrag invullen.</a:t>
            </a:r>
          </a:p>
          <a:p>
            <a:pPr algn="l">
              <a:lnSpc>
                <a:spcPct val="130000"/>
              </a:lnSpc>
            </a:pPr>
            <a:r>
              <a:rPr lang="nl-NL" sz="2000" dirty="0">
                <a:solidFill>
                  <a:schemeClr val="accent5">
                    <a:lumMod val="50000"/>
                  </a:schemeClr>
                </a:solidFill>
                <a:latin typeface="Bahnschrift SemiBold" panose="020B0502040204020203" pitchFamily="34" charset="0"/>
              </a:rPr>
              <a:t>Dank voor bijdrage!</a:t>
            </a:r>
          </a:p>
          <a:p>
            <a:pPr algn="l">
              <a:lnSpc>
                <a:spcPct val="130000"/>
              </a:lnSpc>
            </a:pPr>
            <a:endParaRPr lang="nl-NL" sz="1800" dirty="0">
              <a:solidFill>
                <a:schemeClr val="accent5">
                  <a:lumMod val="50000"/>
                </a:schemeClr>
              </a:solidFill>
              <a:latin typeface="Bahnschrift SemiBold" panose="020B0502040204020203" pitchFamily="34" charset="0"/>
            </a:endParaRPr>
          </a:p>
          <a:p>
            <a:pPr algn="l">
              <a:lnSpc>
                <a:spcPct val="130000"/>
              </a:lnSpc>
            </a:pPr>
            <a:r>
              <a:rPr lang="nl-NL" sz="1800" dirty="0">
                <a:solidFill>
                  <a:schemeClr val="accent5">
                    <a:lumMod val="50000"/>
                  </a:schemeClr>
                </a:solidFill>
                <a:latin typeface="Bahnschrift SemiBold" panose="020B0502040204020203" pitchFamily="34" charset="0"/>
              </a:rPr>
              <a:t> </a:t>
            </a:r>
          </a:p>
          <a:p>
            <a:pPr algn="l">
              <a:lnSpc>
                <a:spcPct val="130000"/>
              </a:lnSpc>
            </a:pPr>
            <a:endParaRPr lang="nl-NL" sz="1800" dirty="0">
              <a:solidFill>
                <a:schemeClr val="accent5">
                  <a:lumMod val="50000"/>
                </a:schemeClr>
              </a:solidFill>
              <a:latin typeface="Bahnschrift SemiBold" panose="020B0502040204020203" pitchFamily="34" charset="0"/>
            </a:endParaRPr>
          </a:p>
        </p:txBody>
      </p:sp>
      <p:pic>
        <p:nvPicPr>
          <p:cNvPr id="6" name="Afbeelding 5" descr="Afbeelding met Graphics, patroon, tekst, grafische vormgeving&#10;&#10;Automatisch gegenereerde beschrijving">
            <a:extLst>
              <a:ext uri="{FF2B5EF4-FFF2-40B4-BE49-F238E27FC236}">
                <a16:creationId xmlns:a16="http://schemas.microsoft.com/office/drawing/2014/main" id="{85CD20F7-94DD-3A2F-C70F-AF0641EF5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6" y="1503749"/>
            <a:ext cx="3362179" cy="3362179"/>
          </a:xfrm>
          <a:prstGeom prst="rect">
            <a:avLst/>
          </a:prstGeom>
        </p:spPr>
      </p:pic>
      <p:pic>
        <p:nvPicPr>
          <p:cNvPr id="7" name="Afbeelding 6" descr="Afbeelding met kunst, bloem, slabbetje, creativiteit&#10;&#10;Automatisch gegenereerde beschrijving">
            <a:extLst>
              <a:ext uri="{FF2B5EF4-FFF2-40B4-BE49-F238E27FC236}">
                <a16:creationId xmlns:a16="http://schemas.microsoft.com/office/drawing/2014/main" id="{74888889-27DD-75AC-458D-D953C86E4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619" y="175227"/>
            <a:ext cx="1473487" cy="1751317"/>
          </a:xfrm>
          <a:prstGeom prst="rect">
            <a:avLst/>
          </a:prstGeom>
        </p:spPr>
      </p:pic>
    </p:spTree>
    <p:extLst>
      <p:ext uri="{BB962C8B-B14F-4D97-AF65-F5344CB8AC3E}">
        <p14:creationId xmlns:p14="http://schemas.microsoft.com/office/powerpoint/2010/main" val="1992174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39574-5EB5-4935-8277-8F4A3CDFE01E}"/>
              </a:ext>
            </a:extLst>
          </p:cNvPr>
          <p:cNvSpPr>
            <a:spLocks noGrp="1"/>
          </p:cNvSpPr>
          <p:nvPr>
            <p:ph type="ctrTitle"/>
          </p:nvPr>
        </p:nvSpPr>
        <p:spPr>
          <a:xfrm>
            <a:off x="1524000" y="490595"/>
            <a:ext cx="9144000" cy="1154112"/>
          </a:xfrm>
          <a:effectLst>
            <a:outerShdw blurRad="50800" dist="38100" dir="2700000" algn="tl" rotWithShape="0">
              <a:prstClr val="black">
                <a:alpha val="40000"/>
              </a:prstClr>
            </a:outerShdw>
          </a:effectLst>
        </p:spPr>
        <p:txBody>
          <a:bodyPr>
            <a:normAutofit/>
          </a:bodyPr>
          <a:lstStyle/>
          <a:p>
            <a:r>
              <a:rPr lang="nl-NL" dirty="0">
                <a:solidFill>
                  <a:srgbClr val="609F31"/>
                </a:solidFill>
                <a:latin typeface="Bahnschrift SemiBold" panose="020B0502040204020203" pitchFamily="34" charset="0"/>
              </a:rPr>
              <a:t>Volgend </a:t>
            </a:r>
            <a:r>
              <a:rPr lang="nl-NL" dirty="0" err="1">
                <a:solidFill>
                  <a:srgbClr val="609F31"/>
                </a:solidFill>
                <a:latin typeface="Bahnschrift SemiBold" panose="020B0502040204020203" pitchFamily="34" charset="0"/>
              </a:rPr>
              <a:t>webinar</a:t>
            </a:r>
            <a:endParaRPr lang="nl-NL" dirty="0">
              <a:solidFill>
                <a:srgbClr val="99CCFF"/>
              </a:solidFill>
              <a:latin typeface="Bahnschrift SemiBold" panose="020B0502040204020203" pitchFamily="34" charset="0"/>
            </a:endParaRPr>
          </a:p>
        </p:txBody>
      </p:sp>
      <p:sp>
        <p:nvSpPr>
          <p:cNvPr id="3" name="Ondertitel 2">
            <a:extLst>
              <a:ext uri="{FF2B5EF4-FFF2-40B4-BE49-F238E27FC236}">
                <a16:creationId xmlns:a16="http://schemas.microsoft.com/office/drawing/2014/main" id="{9B5E61D4-C32D-4008-B228-017D4C4BB973}"/>
              </a:ext>
            </a:extLst>
          </p:cNvPr>
          <p:cNvSpPr>
            <a:spLocks noGrp="1"/>
          </p:cNvSpPr>
          <p:nvPr>
            <p:ph type="subTitle" idx="1"/>
          </p:nvPr>
        </p:nvSpPr>
        <p:spPr>
          <a:xfrm>
            <a:off x="4276578" y="1989056"/>
            <a:ext cx="5908431" cy="3849036"/>
          </a:xfrm>
        </p:spPr>
        <p:txBody>
          <a:bodyPr>
            <a:normAutofit fontScale="92500" lnSpcReduction="20000"/>
          </a:bodyPr>
          <a:lstStyle/>
          <a:p>
            <a:pPr algn="l">
              <a:lnSpc>
                <a:spcPct val="130000"/>
              </a:lnSpc>
            </a:pPr>
            <a:r>
              <a:rPr lang="nl-NL" sz="2000" dirty="0">
                <a:solidFill>
                  <a:schemeClr val="accent5">
                    <a:lumMod val="50000"/>
                  </a:schemeClr>
                </a:solidFill>
                <a:latin typeface="Bahnschrift SemiBold" panose="020B0502040204020203" pitchFamily="34" charset="0"/>
              </a:rPr>
              <a:t>In een volgend </a:t>
            </a:r>
            <a:r>
              <a:rPr lang="nl-NL" sz="2000" dirty="0" err="1">
                <a:solidFill>
                  <a:schemeClr val="accent5">
                    <a:lumMod val="50000"/>
                  </a:schemeClr>
                </a:solidFill>
                <a:latin typeface="Bahnschrift SemiBold" panose="020B0502040204020203" pitchFamily="34" charset="0"/>
              </a:rPr>
              <a:t>webinar</a:t>
            </a:r>
            <a:r>
              <a:rPr lang="nl-NL" sz="2000" dirty="0">
                <a:solidFill>
                  <a:schemeClr val="accent5">
                    <a:lumMod val="50000"/>
                  </a:schemeClr>
                </a:solidFill>
                <a:latin typeface="Bahnschrift SemiBold" panose="020B0502040204020203" pitchFamily="34" charset="0"/>
              </a:rPr>
              <a:t> willen we ingaan op de seksuele opvoeding in het gezin aan de hand van diverse materialen. Aan bod komt o.a. het nieuwe thuisproject </a:t>
            </a:r>
            <a:r>
              <a:rPr lang="nl-NL" sz="2000" i="1" dirty="0">
                <a:solidFill>
                  <a:schemeClr val="accent5">
                    <a:lumMod val="50000"/>
                  </a:schemeClr>
                </a:solidFill>
                <a:latin typeface="Bahnschrift SemiBold" panose="020B0502040204020203" pitchFamily="34" charset="0"/>
              </a:rPr>
              <a:t>Het cadeau, 10 brieven over liefde, leven en lichaam</a:t>
            </a:r>
            <a:r>
              <a:rPr lang="nl-NL" sz="2000" dirty="0">
                <a:solidFill>
                  <a:schemeClr val="accent5">
                    <a:lumMod val="50000"/>
                  </a:schemeClr>
                </a:solidFill>
                <a:latin typeface="Bahnschrift SemiBold" panose="020B0502040204020203" pitchFamily="34" charset="0"/>
              </a:rPr>
              <a:t>. </a:t>
            </a:r>
          </a:p>
          <a:p>
            <a:pPr algn="l">
              <a:lnSpc>
                <a:spcPct val="130000"/>
              </a:lnSpc>
            </a:pPr>
            <a:r>
              <a:rPr lang="nl-NL" sz="2000" dirty="0">
                <a:solidFill>
                  <a:schemeClr val="accent5">
                    <a:lumMod val="50000"/>
                  </a:schemeClr>
                </a:solidFill>
                <a:latin typeface="Bahnschrift SemiBold" panose="020B0502040204020203" pitchFamily="34" charset="0"/>
              </a:rPr>
              <a:t>Een datum wordt nog bepaald. Houd onze website in de gaten of laat via </a:t>
            </a:r>
            <a:r>
              <a:rPr lang="nl-NL" sz="2000" dirty="0">
                <a:solidFill>
                  <a:schemeClr val="accent5">
                    <a:lumMod val="50000"/>
                  </a:schemeClr>
                </a:solidFill>
                <a:latin typeface="Bahnschrift SemiBold" panose="020B0502040204020203" pitchFamily="34" charset="0"/>
                <a:hlinkClick r:id="rId2"/>
              </a:rPr>
              <a:t>info@opgroeisymposium</a:t>
            </a:r>
            <a:r>
              <a:rPr lang="nl-NL" sz="2000" dirty="0">
                <a:solidFill>
                  <a:schemeClr val="accent5">
                    <a:lumMod val="50000"/>
                  </a:schemeClr>
                </a:solidFill>
                <a:latin typeface="Bahnschrift SemiBold" panose="020B0502040204020203" pitchFamily="34" charset="0"/>
              </a:rPr>
              <a:t>.nl weten dat je graag op de hoogte gehouden wordt.</a:t>
            </a:r>
          </a:p>
          <a:p>
            <a:pPr algn="l">
              <a:lnSpc>
                <a:spcPct val="130000"/>
              </a:lnSpc>
            </a:pPr>
            <a:endParaRPr lang="nl-NL" sz="1800" dirty="0">
              <a:solidFill>
                <a:schemeClr val="accent5">
                  <a:lumMod val="50000"/>
                </a:schemeClr>
              </a:solidFill>
              <a:latin typeface="Bahnschrift SemiBold" panose="020B0502040204020203" pitchFamily="34" charset="0"/>
            </a:endParaRPr>
          </a:p>
          <a:p>
            <a:pPr algn="l">
              <a:lnSpc>
                <a:spcPct val="130000"/>
              </a:lnSpc>
            </a:pPr>
            <a:r>
              <a:rPr lang="nl-NL" sz="1800" dirty="0">
                <a:solidFill>
                  <a:schemeClr val="accent5">
                    <a:lumMod val="50000"/>
                  </a:schemeClr>
                </a:solidFill>
                <a:latin typeface="Bahnschrift SemiBold" panose="020B0502040204020203" pitchFamily="34" charset="0"/>
              </a:rPr>
              <a:t> </a:t>
            </a:r>
          </a:p>
          <a:p>
            <a:pPr algn="l">
              <a:lnSpc>
                <a:spcPct val="130000"/>
              </a:lnSpc>
            </a:pPr>
            <a:endParaRPr lang="nl-NL" sz="1800" dirty="0">
              <a:solidFill>
                <a:schemeClr val="accent5">
                  <a:lumMod val="50000"/>
                </a:schemeClr>
              </a:solidFill>
              <a:latin typeface="Bahnschrift SemiBold" panose="020B0502040204020203" pitchFamily="34" charset="0"/>
            </a:endParaRPr>
          </a:p>
        </p:txBody>
      </p:sp>
      <p:pic>
        <p:nvPicPr>
          <p:cNvPr id="6" name="Afbeelding 5" descr="Afbeelding met kunst, bloem, slabbetje, creativiteit&#10;&#10;Automatisch gegenereerde beschrijving">
            <a:extLst>
              <a:ext uri="{FF2B5EF4-FFF2-40B4-BE49-F238E27FC236}">
                <a16:creationId xmlns:a16="http://schemas.microsoft.com/office/drawing/2014/main" id="{3C2CE512-314D-5B9A-FD94-14F76EC4A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619" y="175227"/>
            <a:ext cx="1473487" cy="1751317"/>
          </a:xfrm>
          <a:prstGeom prst="rect">
            <a:avLst/>
          </a:prstGeom>
        </p:spPr>
      </p:pic>
      <p:pic>
        <p:nvPicPr>
          <p:cNvPr id="9" name="Afbeelding 8" descr="Afbeelding met schets, tekening, kunst, illustratie&#10;&#10;Automatisch gegenereerde beschrijving">
            <a:extLst>
              <a:ext uri="{FF2B5EF4-FFF2-40B4-BE49-F238E27FC236}">
                <a16:creationId xmlns:a16="http://schemas.microsoft.com/office/drawing/2014/main" id="{6F73EFAB-4BCD-FDEB-9D4F-2A50E86CB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055" y="1910526"/>
            <a:ext cx="2260210" cy="1712944"/>
          </a:xfrm>
          <a:prstGeom prst="rect">
            <a:avLst/>
          </a:prstGeom>
        </p:spPr>
      </p:pic>
      <p:pic>
        <p:nvPicPr>
          <p:cNvPr id="7" name="Afbeelding 6" descr="Afbeelding met schets, Menselijk gezicht, illustratie, kleding&#10;&#10;Automatisch gegenereerde beschrijving">
            <a:extLst>
              <a:ext uri="{FF2B5EF4-FFF2-40B4-BE49-F238E27FC236}">
                <a16:creationId xmlns:a16="http://schemas.microsoft.com/office/drawing/2014/main" id="{FE1B718A-84E4-D81E-B46B-80B96A8E0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8333">
            <a:off x="379659" y="2486579"/>
            <a:ext cx="2033588" cy="2526579"/>
          </a:xfrm>
          <a:prstGeom prst="rect">
            <a:avLst/>
          </a:prstGeom>
        </p:spPr>
      </p:pic>
      <p:pic>
        <p:nvPicPr>
          <p:cNvPr id="11" name="Afbeelding 10" descr="Afbeelding met schets, illustratie, Menselijk gezicht, tekenfilm&#10;&#10;Automatisch gegenereerde beschrijving">
            <a:extLst>
              <a:ext uri="{FF2B5EF4-FFF2-40B4-BE49-F238E27FC236}">
                <a16:creationId xmlns:a16="http://schemas.microsoft.com/office/drawing/2014/main" id="{6541BECA-DC51-6A5B-4460-6A6331E496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9712" y="3894794"/>
            <a:ext cx="2260210" cy="2297162"/>
          </a:xfrm>
          <a:prstGeom prst="rect">
            <a:avLst/>
          </a:prstGeom>
        </p:spPr>
      </p:pic>
    </p:spTree>
    <p:extLst>
      <p:ext uri="{BB962C8B-B14F-4D97-AF65-F5344CB8AC3E}">
        <p14:creationId xmlns:p14="http://schemas.microsoft.com/office/powerpoint/2010/main" val="356751265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429</Words>
  <Application>Microsoft Office PowerPoint</Application>
  <PresentationFormat>Breedbeeld</PresentationFormat>
  <Paragraphs>34</Paragraphs>
  <Slides>7</Slides>
  <Notes>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0</vt:i4>
      </vt:variant>
      <vt:variant>
        <vt:lpstr>Diatitels</vt:lpstr>
      </vt:variant>
      <vt:variant>
        <vt:i4>7</vt:i4>
      </vt:variant>
    </vt:vector>
  </HeadingPairs>
  <TitlesOfParts>
    <vt:vector size="12" baseType="lpstr">
      <vt:lpstr>Arial</vt:lpstr>
      <vt:lpstr>Bahnschrift SemiBold</vt:lpstr>
      <vt:lpstr>Calibri</vt:lpstr>
      <vt:lpstr>Calibri Light</vt:lpstr>
      <vt:lpstr>Kantoorthema</vt:lpstr>
      <vt:lpstr>Webinar</vt:lpstr>
      <vt:lpstr>Programma</vt:lpstr>
      <vt:lpstr>Sprekers</vt:lpstr>
      <vt:lpstr>opGROEIsymposium</vt:lpstr>
      <vt:lpstr>NPV</vt:lpstr>
      <vt:lpstr>Bijdrage</vt:lpstr>
      <vt:lpstr>Volgend webinar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Wim Koopman</dc:creator>
  <cp:lastModifiedBy>Yvonne Koopman</cp:lastModifiedBy>
  <cp:revision>12</cp:revision>
  <dcterms:created xsi:type="dcterms:W3CDTF">2022-02-16T19:48:03Z</dcterms:created>
  <dcterms:modified xsi:type="dcterms:W3CDTF">2023-10-13T12:49:51Z</dcterms:modified>
</cp:coreProperties>
</file>